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403"/>
            <a:ext cx="7556421" cy="5670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Shopping Behavior Analysis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7572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2230"/>
            <a:ext cx="75266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38543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repeat buyers into subscribers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53854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strengthen the loyal customer segment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53854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 for sustainable growth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53854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Mission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5250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transactional data to uncover spending patterns, customer segments, product preferences, and subscription behavior across various categories.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Dataset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385250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customer transactions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2947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 data columns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73690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Demographics, purchases, and behavior tracked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8363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3251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51222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232434"/>
            <a:ext cx="3318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7228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location, and subscription status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98363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3251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351222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7228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Items, categories, amounts, seasons, sizes, and colors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98363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3251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51222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7228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Discounts, promo codes, purchase frequency, ratings, and shipping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9306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data: 37 values in Review Rating column were imputed using median ratings by product category.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562" y="538639"/>
            <a:ext cx="5767387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 Journey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562" y="1444466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5562" y="1754505"/>
            <a:ext cx="7772876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6" name="Text 3"/>
          <p:cNvSpPr/>
          <p:nvPr/>
        </p:nvSpPr>
        <p:spPr>
          <a:xfrm>
            <a:off x="685562" y="1898094"/>
            <a:ext cx="310253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562" y="2321600"/>
            <a:ext cx="7772876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examined structure with df.info() and summary statistics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562" y="3291007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5562" y="3601045"/>
            <a:ext cx="7772876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0" name="Text 7"/>
          <p:cNvSpPr/>
          <p:nvPr/>
        </p:nvSpPr>
        <p:spPr>
          <a:xfrm>
            <a:off x="685562" y="3744635"/>
            <a:ext cx="311288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Cleaning &amp; Standardization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5562" y="4168140"/>
            <a:ext cx="7772876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missing values, renamed columns to snake_case for consistency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5562" y="4824174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5562" y="5134213"/>
            <a:ext cx="7772876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4" name="Text 11"/>
          <p:cNvSpPr/>
          <p:nvPr/>
        </p:nvSpPr>
        <p:spPr>
          <a:xfrm>
            <a:off x="685562" y="5277803"/>
            <a:ext cx="244840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5562" y="5701308"/>
            <a:ext cx="7772876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5562" y="6357342"/>
            <a:ext cx="1958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5562" y="6667381"/>
            <a:ext cx="7772876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8" name="Text 15"/>
          <p:cNvSpPr/>
          <p:nvPr/>
        </p:nvSpPr>
        <p:spPr>
          <a:xfrm>
            <a:off x="685562" y="6810970"/>
            <a:ext cx="244840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5562" y="7234476"/>
            <a:ext cx="7772876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Gender Revenue Gap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062883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2.1x more revenue than female customers, representing a significant opportunity for targeted marketing strategies.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4718566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discounts but still spent above average purchase amounts.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5706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6544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5F547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3.86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6544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5F547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95920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6544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5F547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4258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3.82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810006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5F547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3.80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810006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5F547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3.78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773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customers spend $2.02 more on average ($60.48) compared to Standard shipping ($58.46).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6515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529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9669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(79.9%)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866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Backbone of revenue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03562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303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279344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(18.0%)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29243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Growth opportunity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651998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4755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24601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(2.1%)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574500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 potential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419249"/>
            <a:ext cx="339328" cy="33932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 customers with &gt;5 purchases, 958 are subscribers while 2,518 are not—indicating untapped subscription potential among repeat buyers.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92460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1,053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66418" y="45242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05400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spend: $59.49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057888" y="3492460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2,847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30516" y="45242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057888" y="5105400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spend: $59.87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Opportunity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192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slightly outspend subscribers but represent 73% of the customer base. Converting even 10% could add $17,000+ in revenue.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247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generate $62,645 total revenue vs. $170,436 from non-subscribers.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740241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Group Revenue Distribution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lead revenue generation, but all age groups contribute relatively evenly—suggesting broad market appeal and opportunities for age-specific campaigns.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2025-10-21T06:42:13Z</dcterms:created>
  <dcterms:modified xsi:type="dcterms:W3CDTF">2025-10-21T06:42:13Z</dcterms:modified>
</cp:coreProperties>
</file>